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7:34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7:32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50732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197102" y="664341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893263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973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142325"/>
            <a:ext cx="7008729" cy="193899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sz="1800" b="1" spc="0" dirty="0">
                <a:solidFill>
                  <a:schemeClr val="bg1"/>
                </a:solidFill>
                <a:latin typeface="Calibri Light" panose="020F0302020204030204"/>
              </a:rPr>
              <a:t>Storing the incoming data for historical purposes</a:t>
            </a:r>
          </a:p>
          <a:p>
            <a:pPr>
              <a:lnSpc>
                <a:spcPct val="100000"/>
              </a:lnSpc>
              <a:defRPr/>
            </a:pPr>
            <a:r>
              <a:rPr lang="en-US" sz="1800" b="1" spc="0" dirty="0">
                <a:solidFill>
                  <a:schemeClr val="bg1"/>
                </a:solidFill>
                <a:latin typeface="Calibri Light" panose="020F0302020204030204"/>
              </a:rPr>
              <a:t>Visualization and time shifting</a:t>
            </a:r>
          </a:p>
          <a:p>
            <a:pPr>
              <a:lnSpc>
                <a:spcPct val="100000"/>
              </a:lnSpc>
              <a:defRPr/>
            </a:pPr>
            <a:r>
              <a:rPr lang="en-US" sz="1800" b="1" spc="0" dirty="0">
                <a:solidFill>
                  <a:schemeClr val="bg1"/>
                </a:solidFill>
                <a:latin typeface="Calibri Light" panose="020F0302020204030204"/>
              </a:rPr>
              <a:t>Adding calculated fields using models</a:t>
            </a:r>
          </a:p>
          <a:p>
            <a:pPr>
              <a:lnSpc>
                <a:spcPct val="100000"/>
              </a:lnSpc>
              <a:defRPr/>
            </a:pPr>
            <a:r>
              <a:rPr lang="en-US" sz="1800" b="1" spc="0" dirty="0">
                <a:solidFill>
                  <a:schemeClr val="bg1"/>
                </a:solidFill>
                <a:latin typeface="Calibri Light" panose="020F0302020204030204"/>
              </a:rPr>
              <a:t>Basic alerting</a:t>
            </a:r>
          </a:p>
          <a:p>
            <a:pPr>
              <a:lnSpc>
                <a:spcPct val="100000"/>
              </a:lnSpc>
              <a:defRPr/>
            </a:pPr>
            <a:r>
              <a:rPr lang="en-US" sz="1800" b="1" spc="0" dirty="0">
                <a:solidFill>
                  <a:schemeClr val="bg1"/>
                </a:solidFill>
                <a:latin typeface="Calibri Light" panose="020F0302020204030204"/>
              </a:rPr>
              <a:t>APIs to support automation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3797812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3715429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3777016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3773206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2091</TotalTime>
  <Words>677</Words>
  <Application>Microsoft Office PowerPoint</Application>
  <PresentationFormat>Widescreen</PresentationFormat>
  <Paragraphs>156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47</cp:revision>
  <dcterms:created xsi:type="dcterms:W3CDTF">2021-10-18T09:16:16Z</dcterms:created>
  <dcterms:modified xsi:type="dcterms:W3CDTF">2021-11-10T18:54:04Z</dcterms:modified>
</cp:coreProperties>
</file>